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6"/>
  </p:notesMasterIdLst>
  <p:sldIdLst>
    <p:sldId id="269" r:id="rId2"/>
    <p:sldId id="286" r:id="rId3"/>
    <p:sldId id="1771" r:id="rId4"/>
    <p:sldId id="270" r:id="rId5"/>
    <p:sldId id="1776" r:id="rId6"/>
    <p:sldId id="1747" r:id="rId7"/>
    <p:sldId id="1772" r:id="rId8"/>
    <p:sldId id="1773" r:id="rId9"/>
    <p:sldId id="1774" r:id="rId10"/>
    <p:sldId id="1736" r:id="rId11"/>
    <p:sldId id="1775" r:id="rId12"/>
    <p:sldId id="1777" r:id="rId13"/>
    <p:sldId id="1752" r:id="rId14"/>
    <p:sldId id="1754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9AC6"/>
    <a:srgbClr val="C55A11"/>
    <a:srgbClr val="4472C4"/>
    <a:srgbClr val="4C6EAE"/>
    <a:srgbClr val="7C7C7C"/>
    <a:srgbClr val="30AAC2"/>
    <a:srgbClr val="A0CC82"/>
    <a:srgbClr val="DEA178"/>
    <a:srgbClr val="76923C"/>
    <a:srgbClr val="FEFF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59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555356-0F31-4AAE-8F2E-FF430761B8C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5FEFB22-F73C-4435-83F7-F32349F22678}">
      <dgm:prSet phldrT="[文本]"/>
      <dgm:spPr/>
      <dgm:t>
        <a:bodyPr/>
        <a:lstStyle/>
        <a:p>
          <a:r>
            <a:rPr lang="fr-FR" altLang="zh-CN" dirty="0"/>
            <a:t>La première impression de l’acheteur</a:t>
          </a:r>
          <a:endParaRPr lang="zh-CN" altLang="en-US" dirty="0"/>
        </a:p>
      </dgm:t>
    </dgm:pt>
    <dgm:pt modelId="{6EF5C242-9C24-4898-ABB4-08D13E2FB364}" type="parTrans" cxnId="{532EA879-7AB2-4AB5-9B9C-13295205013A}">
      <dgm:prSet/>
      <dgm:spPr/>
      <dgm:t>
        <a:bodyPr/>
        <a:lstStyle/>
        <a:p>
          <a:endParaRPr lang="zh-CN" altLang="en-US"/>
        </a:p>
      </dgm:t>
    </dgm:pt>
    <dgm:pt modelId="{AE7686BC-571D-48C6-A195-3672A533FC62}" type="sibTrans" cxnId="{532EA879-7AB2-4AB5-9B9C-13295205013A}">
      <dgm:prSet/>
      <dgm:spPr/>
      <dgm:t>
        <a:bodyPr/>
        <a:lstStyle/>
        <a:p>
          <a:endParaRPr lang="zh-CN" altLang="en-US"/>
        </a:p>
      </dgm:t>
    </dgm:pt>
    <dgm:pt modelId="{4B3817A9-E1D8-40AF-A907-9DD732F4AB05}">
      <dgm:prSet phldrT="[文本]"/>
      <dgm:spPr/>
      <dgm:t>
        <a:bodyPr/>
        <a:lstStyle/>
        <a:p>
          <a:r>
            <a:rPr lang="fr-FR" altLang="zh-CN" dirty="0"/>
            <a:t>La source des principaux mots-clés</a:t>
          </a:r>
          <a:endParaRPr lang="zh-CN" altLang="en-US" dirty="0"/>
        </a:p>
      </dgm:t>
    </dgm:pt>
    <dgm:pt modelId="{8E61B491-DF5C-4FD6-8ACB-52B0E33FE5B5}" type="parTrans" cxnId="{D55C4745-81EE-4194-BCB6-E84F9C2C31B1}">
      <dgm:prSet/>
      <dgm:spPr/>
      <dgm:t>
        <a:bodyPr/>
        <a:lstStyle/>
        <a:p>
          <a:endParaRPr lang="zh-CN" altLang="en-US"/>
        </a:p>
      </dgm:t>
    </dgm:pt>
    <dgm:pt modelId="{D251ABE2-3CFA-4A87-9496-D75F215603EB}" type="sibTrans" cxnId="{D55C4745-81EE-4194-BCB6-E84F9C2C31B1}">
      <dgm:prSet/>
      <dgm:spPr/>
      <dgm:t>
        <a:bodyPr/>
        <a:lstStyle/>
        <a:p>
          <a:endParaRPr lang="zh-CN" altLang="en-US"/>
        </a:p>
      </dgm:t>
    </dgm:pt>
    <dgm:pt modelId="{09040430-EF37-4A64-B998-95EF0206D8D4}">
      <dgm:prSet phldrT="[文本]"/>
      <dgm:spPr/>
      <dgm:t>
        <a:bodyPr/>
        <a:lstStyle/>
        <a:p>
          <a:r>
            <a:rPr lang="fr-FR" altLang="zh-CN" dirty="0"/>
            <a:t>Qui apporte une hausse de clics</a:t>
          </a:r>
          <a:endParaRPr lang="zh-CN" altLang="en-US" dirty="0"/>
        </a:p>
      </dgm:t>
    </dgm:pt>
    <dgm:pt modelId="{2437BA3B-C5C2-4A17-89DB-1112E4EBA93D}" type="parTrans" cxnId="{FD6934B5-D8F1-4788-BD64-9F1896CEDF56}">
      <dgm:prSet/>
      <dgm:spPr/>
      <dgm:t>
        <a:bodyPr/>
        <a:lstStyle/>
        <a:p>
          <a:endParaRPr lang="zh-CN" altLang="en-US"/>
        </a:p>
      </dgm:t>
    </dgm:pt>
    <dgm:pt modelId="{ED771D58-7EEE-4642-8998-7DFE00962BBF}" type="sibTrans" cxnId="{FD6934B5-D8F1-4788-BD64-9F1896CEDF56}">
      <dgm:prSet/>
      <dgm:spPr/>
      <dgm:t>
        <a:bodyPr/>
        <a:lstStyle/>
        <a:p>
          <a:endParaRPr lang="zh-CN" altLang="en-US"/>
        </a:p>
      </dgm:t>
    </dgm:pt>
    <dgm:pt modelId="{3F9E5864-EC94-4E33-A2DB-3D62E218C0AE}" type="pres">
      <dgm:prSet presAssocID="{C4555356-0F31-4AAE-8F2E-FF430761B8CB}" presName="linear" presStyleCnt="0">
        <dgm:presLayoutVars>
          <dgm:dir/>
          <dgm:animLvl val="lvl"/>
          <dgm:resizeHandles val="exact"/>
        </dgm:presLayoutVars>
      </dgm:prSet>
      <dgm:spPr/>
    </dgm:pt>
    <dgm:pt modelId="{35738FA5-8862-44B8-A21D-128EC059A748}" type="pres">
      <dgm:prSet presAssocID="{B5FEFB22-F73C-4435-83F7-F32349F22678}" presName="parentLin" presStyleCnt="0"/>
      <dgm:spPr/>
    </dgm:pt>
    <dgm:pt modelId="{A44825BE-7FBE-4141-9538-73EE6D293E45}" type="pres">
      <dgm:prSet presAssocID="{B5FEFB22-F73C-4435-83F7-F32349F22678}" presName="parentLeftMargin" presStyleLbl="node1" presStyleIdx="0" presStyleCnt="3"/>
      <dgm:spPr/>
    </dgm:pt>
    <dgm:pt modelId="{E3780785-467D-42A0-B983-143C92D2E5BE}" type="pres">
      <dgm:prSet presAssocID="{B5FEFB22-F73C-4435-83F7-F32349F22678}" presName="parentText" presStyleLbl="node1" presStyleIdx="0" presStyleCnt="3" custScaleX="142857" custLinFactNeighborX="515" custLinFactNeighborY="-57817">
        <dgm:presLayoutVars>
          <dgm:chMax val="0"/>
          <dgm:bulletEnabled val="1"/>
        </dgm:presLayoutVars>
      </dgm:prSet>
      <dgm:spPr/>
    </dgm:pt>
    <dgm:pt modelId="{FC981E8F-9130-49B4-B9F2-8819018CA885}" type="pres">
      <dgm:prSet presAssocID="{B5FEFB22-F73C-4435-83F7-F32349F22678}" presName="negativeSpace" presStyleCnt="0"/>
      <dgm:spPr/>
    </dgm:pt>
    <dgm:pt modelId="{8BF57485-D412-4EF5-A5B9-300382DE0982}" type="pres">
      <dgm:prSet presAssocID="{B5FEFB22-F73C-4435-83F7-F32349F22678}" presName="childText" presStyleLbl="conFgAcc1" presStyleIdx="0" presStyleCnt="3">
        <dgm:presLayoutVars>
          <dgm:bulletEnabled val="1"/>
        </dgm:presLayoutVars>
      </dgm:prSet>
      <dgm:spPr/>
    </dgm:pt>
    <dgm:pt modelId="{50249373-E9AB-4B9E-B903-A5BD691121C7}" type="pres">
      <dgm:prSet presAssocID="{AE7686BC-571D-48C6-A195-3672A533FC62}" presName="spaceBetweenRectangles" presStyleCnt="0"/>
      <dgm:spPr/>
    </dgm:pt>
    <dgm:pt modelId="{59AFFAFF-0A1B-40F6-AFB6-F19C4542D78E}" type="pres">
      <dgm:prSet presAssocID="{4B3817A9-E1D8-40AF-A907-9DD732F4AB05}" presName="parentLin" presStyleCnt="0"/>
      <dgm:spPr/>
    </dgm:pt>
    <dgm:pt modelId="{6BA94319-166D-49EA-85F9-8F24207ED64B}" type="pres">
      <dgm:prSet presAssocID="{4B3817A9-E1D8-40AF-A907-9DD732F4AB05}" presName="parentLeftMargin" presStyleLbl="node1" presStyleIdx="0" presStyleCnt="3"/>
      <dgm:spPr/>
    </dgm:pt>
    <dgm:pt modelId="{E2696923-91F4-4495-A96B-E6694837F0E8}" type="pres">
      <dgm:prSet presAssocID="{4B3817A9-E1D8-40AF-A907-9DD732F4AB05}" presName="parentText" presStyleLbl="node1" presStyleIdx="1" presStyleCnt="3" custScaleX="142857">
        <dgm:presLayoutVars>
          <dgm:chMax val="0"/>
          <dgm:bulletEnabled val="1"/>
        </dgm:presLayoutVars>
      </dgm:prSet>
      <dgm:spPr/>
    </dgm:pt>
    <dgm:pt modelId="{31BA13C9-F4C7-40DC-B000-FB2ED1C267CD}" type="pres">
      <dgm:prSet presAssocID="{4B3817A9-E1D8-40AF-A907-9DD732F4AB05}" presName="negativeSpace" presStyleCnt="0"/>
      <dgm:spPr/>
    </dgm:pt>
    <dgm:pt modelId="{DECAEB68-F0BF-4C9B-8CC4-FA05197DF105}" type="pres">
      <dgm:prSet presAssocID="{4B3817A9-E1D8-40AF-A907-9DD732F4AB05}" presName="childText" presStyleLbl="conFgAcc1" presStyleIdx="1" presStyleCnt="3" custLinFactNeighborY="18317">
        <dgm:presLayoutVars>
          <dgm:bulletEnabled val="1"/>
        </dgm:presLayoutVars>
      </dgm:prSet>
      <dgm:spPr/>
    </dgm:pt>
    <dgm:pt modelId="{772A6174-B0F0-41A5-A173-932E2438C2CD}" type="pres">
      <dgm:prSet presAssocID="{D251ABE2-3CFA-4A87-9496-D75F215603EB}" presName="spaceBetweenRectangles" presStyleCnt="0"/>
      <dgm:spPr/>
    </dgm:pt>
    <dgm:pt modelId="{456B8880-8E09-4C18-B0D2-AD933BC48CA4}" type="pres">
      <dgm:prSet presAssocID="{09040430-EF37-4A64-B998-95EF0206D8D4}" presName="parentLin" presStyleCnt="0"/>
      <dgm:spPr/>
    </dgm:pt>
    <dgm:pt modelId="{116C1E0C-9301-42BF-957A-667E521C43F1}" type="pres">
      <dgm:prSet presAssocID="{09040430-EF37-4A64-B998-95EF0206D8D4}" presName="parentLeftMargin" presStyleLbl="node1" presStyleIdx="1" presStyleCnt="3"/>
      <dgm:spPr/>
    </dgm:pt>
    <dgm:pt modelId="{CB3B953F-8226-4275-8A1D-EDC1F9C7A192}" type="pres">
      <dgm:prSet presAssocID="{09040430-EF37-4A64-B998-95EF0206D8D4}" presName="parentText" presStyleLbl="node1" presStyleIdx="2" presStyleCnt="3" custScaleX="142857">
        <dgm:presLayoutVars>
          <dgm:chMax val="0"/>
          <dgm:bulletEnabled val="1"/>
        </dgm:presLayoutVars>
      </dgm:prSet>
      <dgm:spPr/>
    </dgm:pt>
    <dgm:pt modelId="{CF19FE41-364E-451F-91D4-6279C3D96931}" type="pres">
      <dgm:prSet presAssocID="{09040430-EF37-4A64-B998-95EF0206D8D4}" presName="negativeSpace" presStyleCnt="0"/>
      <dgm:spPr/>
    </dgm:pt>
    <dgm:pt modelId="{31B02109-3F46-4D0F-93B7-CF094ECF5E41}" type="pres">
      <dgm:prSet presAssocID="{09040430-EF37-4A64-B998-95EF0206D8D4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48B8EF08-FBF5-497C-8ABA-947457967BBC}" type="presOf" srcId="{4B3817A9-E1D8-40AF-A907-9DD732F4AB05}" destId="{E2696923-91F4-4495-A96B-E6694837F0E8}" srcOrd="1" destOrd="0" presId="urn:microsoft.com/office/officeart/2005/8/layout/list1"/>
    <dgm:cxn modelId="{39940C20-C82A-491C-9B60-F5C8485B5194}" type="presOf" srcId="{4B3817A9-E1D8-40AF-A907-9DD732F4AB05}" destId="{6BA94319-166D-49EA-85F9-8F24207ED64B}" srcOrd="0" destOrd="0" presId="urn:microsoft.com/office/officeart/2005/8/layout/list1"/>
    <dgm:cxn modelId="{8AA5CF35-5913-49AE-88F1-951251D607C7}" type="presOf" srcId="{B5FEFB22-F73C-4435-83F7-F32349F22678}" destId="{A44825BE-7FBE-4141-9538-73EE6D293E45}" srcOrd="0" destOrd="0" presId="urn:microsoft.com/office/officeart/2005/8/layout/list1"/>
    <dgm:cxn modelId="{0E61FB60-52D3-47B8-B7EA-01072CA3D410}" type="presOf" srcId="{09040430-EF37-4A64-B998-95EF0206D8D4}" destId="{116C1E0C-9301-42BF-957A-667E521C43F1}" srcOrd="0" destOrd="0" presId="urn:microsoft.com/office/officeart/2005/8/layout/list1"/>
    <dgm:cxn modelId="{44374144-B2B7-4807-BBDF-71CAF685CB61}" type="presOf" srcId="{B5FEFB22-F73C-4435-83F7-F32349F22678}" destId="{E3780785-467D-42A0-B983-143C92D2E5BE}" srcOrd="1" destOrd="0" presId="urn:microsoft.com/office/officeart/2005/8/layout/list1"/>
    <dgm:cxn modelId="{D55C4745-81EE-4194-BCB6-E84F9C2C31B1}" srcId="{C4555356-0F31-4AAE-8F2E-FF430761B8CB}" destId="{4B3817A9-E1D8-40AF-A907-9DD732F4AB05}" srcOrd="1" destOrd="0" parTransId="{8E61B491-DF5C-4FD6-8ACB-52B0E33FE5B5}" sibTransId="{D251ABE2-3CFA-4A87-9496-D75F215603EB}"/>
    <dgm:cxn modelId="{532EA879-7AB2-4AB5-9B9C-13295205013A}" srcId="{C4555356-0F31-4AAE-8F2E-FF430761B8CB}" destId="{B5FEFB22-F73C-4435-83F7-F32349F22678}" srcOrd="0" destOrd="0" parTransId="{6EF5C242-9C24-4898-ABB4-08D13E2FB364}" sibTransId="{AE7686BC-571D-48C6-A195-3672A533FC62}"/>
    <dgm:cxn modelId="{75844898-C44C-474F-836E-24F171A677ED}" type="presOf" srcId="{C4555356-0F31-4AAE-8F2E-FF430761B8CB}" destId="{3F9E5864-EC94-4E33-A2DB-3D62E218C0AE}" srcOrd="0" destOrd="0" presId="urn:microsoft.com/office/officeart/2005/8/layout/list1"/>
    <dgm:cxn modelId="{FD6934B5-D8F1-4788-BD64-9F1896CEDF56}" srcId="{C4555356-0F31-4AAE-8F2E-FF430761B8CB}" destId="{09040430-EF37-4A64-B998-95EF0206D8D4}" srcOrd="2" destOrd="0" parTransId="{2437BA3B-C5C2-4A17-89DB-1112E4EBA93D}" sibTransId="{ED771D58-7EEE-4642-8998-7DFE00962BBF}"/>
    <dgm:cxn modelId="{DF4E24B7-FA18-426C-90FB-A664504CF4DB}" type="presOf" srcId="{09040430-EF37-4A64-B998-95EF0206D8D4}" destId="{CB3B953F-8226-4275-8A1D-EDC1F9C7A192}" srcOrd="1" destOrd="0" presId="urn:microsoft.com/office/officeart/2005/8/layout/list1"/>
    <dgm:cxn modelId="{155C46E6-D5E8-4743-B735-4A56B77FDFC2}" type="presParOf" srcId="{3F9E5864-EC94-4E33-A2DB-3D62E218C0AE}" destId="{35738FA5-8862-44B8-A21D-128EC059A748}" srcOrd="0" destOrd="0" presId="urn:microsoft.com/office/officeart/2005/8/layout/list1"/>
    <dgm:cxn modelId="{C6E49973-F6D8-429A-8CF6-B1DB52DAAE00}" type="presParOf" srcId="{35738FA5-8862-44B8-A21D-128EC059A748}" destId="{A44825BE-7FBE-4141-9538-73EE6D293E45}" srcOrd="0" destOrd="0" presId="urn:microsoft.com/office/officeart/2005/8/layout/list1"/>
    <dgm:cxn modelId="{94B6F9CD-02EE-4AE4-AA9A-B8E0D50FBDAA}" type="presParOf" srcId="{35738FA5-8862-44B8-A21D-128EC059A748}" destId="{E3780785-467D-42A0-B983-143C92D2E5BE}" srcOrd="1" destOrd="0" presId="urn:microsoft.com/office/officeart/2005/8/layout/list1"/>
    <dgm:cxn modelId="{44B95C3A-B9C2-4B65-8537-BD064B49A981}" type="presParOf" srcId="{3F9E5864-EC94-4E33-A2DB-3D62E218C0AE}" destId="{FC981E8F-9130-49B4-B9F2-8819018CA885}" srcOrd="1" destOrd="0" presId="urn:microsoft.com/office/officeart/2005/8/layout/list1"/>
    <dgm:cxn modelId="{2B90A1FC-2934-4475-BA4C-1EE52A3E24F2}" type="presParOf" srcId="{3F9E5864-EC94-4E33-A2DB-3D62E218C0AE}" destId="{8BF57485-D412-4EF5-A5B9-300382DE0982}" srcOrd="2" destOrd="0" presId="urn:microsoft.com/office/officeart/2005/8/layout/list1"/>
    <dgm:cxn modelId="{312215C3-14CE-446A-BB99-D6B0F7E1D54B}" type="presParOf" srcId="{3F9E5864-EC94-4E33-A2DB-3D62E218C0AE}" destId="{50249373-E9AB-4B9E-B903-A5BD691121C7}" srcOrd="3" destOrd="0" presId="urn:microsoft.com/office/officeart/2005/8/layout/list1"/>
    <dgm:cxn modelId="{864B8C08-0627-4F61-A36D-E0DC388B9A22}" type="presParOf" srcId="{3F9E5864-EC94-4E33-A2DB-3D62E218C0AE}" destId="{59AFFAFF-0A1B-40F6-AFB6-F19C4542D78E}" srcOrd="4" destOrd="0" presId="urn:microsoft.com/office/officeart/2005/8/layout/list1"/>
    <dgm:cxn modelId="{E09C30BA-00A6-430C-B355-BFBE81F33D84}" type="presParOf" srcId="{59AFFAFF-0A1B-40F6-AFB6-F19C4542D78E}" destId="{6BA94319-166D-49EA-85F9-8F24207ED64B}" srcOrd="0" destOrd="0" presId="urn:microsoft.com/office/officeart/2005/8/layout/list1"/>
    <dgm:cxn modelId="{B69740A2-DA17-4179-B6B2-B3A24700BBE4}" type="presParOf" srcId="{59AFFAFF-0A1B-40F6-AFB6-F19C4542D78E}" destId="{E2696923-91F4-4495-A96B-E6694837F0E8}" srcOrd="1" destOrd="0" presId="urn:microsoft.com/office/officeart/2005/8/layout/list1"/>
    <dgm:cxn modelId="{3F56C742-8BB7-4585-AA5D-03B92FF43CA3}" type="presParOf" srcId="{3F9E5864-EC94-4E33-A2DB-3D62E218C0AE}" destId="{31BA13C9-F4C7-40DC-B000-FB2ED1C267CD}" srcOrd="5" destOrd="0" presId="urn:microsoft.com/office/officeart/2005/8/layout/list1"/>
    <dgm:cxn modelId="{6E7A99A9-7A27-47A6-85D3-465A14154362}" type="presParOf" srcId="{3F9E5864-EC94-4E33-A2DB-3D62E218C0AE}" destId="{DECAEB68-F0BF-4C9B-8CC4-FA05197DF105}" srcOrd="6" destOrd="0" presId="urn:microsoft.com/office/officeart/2005/8/layout/list1"/>
    <dgm:cxn modelId="{A7EF73EA-5D08-4C4D-BA3B-91173B2D37A5}" type="presParOf" srcId="{3F9E5864-EC94-4E33-A2DB-3D62E218C0AE}" destId="{772A6174-B0F0-41A5-A173-932E2438C2CD}" srcOrd="7" destOrd="0" presId="urn:microsoft.com/office/officeart/2005/8/layout/list1"/>
    <dgm:cxn modelId="{E30F12A8-42A2-455C-B72D-5DC2D570101B}" type="presParOf" srcId="{3F9E5864-EC94-4E33-A2DB-3D62E218C0AE}" destId="{456B8880-8E09-4C18-B0D2-AD933BC48CA4}" srcOrd="8" destOrd="0" presId="urn:microsoft.com/office/officeart/2005/8/layout/list1"/>
    <dgm:cxn modelId="{02338330-C6D4-429A-B02A-F7FB1D79CBB8}" type="presParOf" srcId="{456B8880-8E09-4C18-B0D2-AD933BC48CA4}" destId="{116C1E0C-9301-42BF-957A-667E521C43F1}" srcOrd="0" destOrd="0" presId="urn:microsoft.com/office/officeart/2005/8/layout/list1"/>
    <dgm:cxn modelId="{AC887305-ECDC-40F2-8EAE-715D1EBCC191}" type="presParOf" srcId="{456B8880-8E09-4C18-B0D2-AD933BC48CA4}" destId="{CB3B953F-8226-4275-8A1D-EDC1F9C7A192}" srcOrd="1" destOrd="0" presId="urn:microsoft.com/office/officeart/2005/8/layout/list1"/>
    <dgm:cxn modelId="{1E08E10C-F018-452E-96DA-1C65D4244850}" type="presParOf" srcId="{3F9E5864-EC94-4E33-A2DB-3D62E218C0AE}" destId="{CF19FE41-364E-451F-91D4-6279C3D96931}" srcOrd="9" destOrd="0" presId="urn:microsoft.com/office/officeart/2005/8/layout/list1"/>
    <dgm:cxn modelId="{D733EAEF-08EB-4244-BEC4-43EB8CAB8F76}" type="presParOf" srcId="{3F9E5864-EC94-4E33-A2DB-3D62E218C0AE}" destId="{31B02109-3F46-4D0F-93B7-CF094ECF5E41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F57485-D412-4EF5-A5B9-300382DE0982}">
      <dsp:nvSpPr>
        <dsp:cNvPr id="0" name=""/>
        <dsp:cNvSpPr/>
      </dsp:nvSpPr>
      <dsp:spPr>
        <a:xfrm>
          <a:off x="0" y="381111"/>
          <a:ext cx="896112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780785-467D-42A0-B983-143C92D2E5BE}">
      <dsp:nvSpPr>
        <dsp:cNvPr id="0" name=""/>
        <dsp:cNvSpPr/>
      </dsp:nvSpPr>
      <dsp:spPr>
        <a:xfrm>
          <a:off x="428812" y="0"/>
          <a:ext cx="8532307" cy="649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7096" tIns="0" rIns="237096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altLang="zh-CN" sz="2200" kern="1200" dirty="0"/>
            <a:t>La première impression de l’acheteur</a:t>
          </a:r>
          <a:endParaRPr lang="zh-CN" altLang="en-US" sz="2200" kern="1200" dirty="0"/>
        </a:p>
      </dsp:txBody>
      <dsp:txXfrm>
        <a:off x="460515" y="31703"/>
        <a:ext cx="8468901" cy="586034"/>
      </dsp:txXfrm>
    </dsp:sp>
    <dsp:sp modelId="{DECAEB68-F0BF-4C9B-8CC4-FA05197DF105}">
      <dsp:nvSpPr>
        <dsp:cNvPr id="0" name=""/>
        <dsp:cNvSpPr/>
      </dsp:nvSpPr>
      <dsp:spPr>
        <a:xfrm>
          <a:off x="0" y="1400792"/>
          <a:ext cx="896112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696923-91F4-4495-A96B-E6694837F0E8}">
      <dsp:nvSpPr>
        <dsp:cNvPr id="0" name=""/>
        <dsp:cNvSpPr/>
      </dsp:nvSpPr>
      <dsp:spPr>
        <a:xfrm>
          <a:off x="426615" y="1054311"/>
          <a:ext cx="8532307" cy="649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7096" tIns="0" rIns="237096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altLang="zh-CN" sz="2200" kern="1200" dirty="0"/>
            <a:t>La source des principaux mots-clés</a:t>
          </a:r>
          <a:endParaRPr lang="zh-CN" altLang="en-US" sz="2200" kern="1200" dirty="0"/>
        </a:p>
      </dsp:txBody>
      <dsp:txXfrm>
        <a:off x="458318" y="1086014"/>
        <a:ext cx="8468901" cy="586034"/>
      </dsp:txXfrm>
    </dsp:sp>
    <dsp:sp modelId="{31B02109-3F46-4D0F-93B7-CF094ECF5E41}">
      <dsp:nvSpPr>
        <dsp:cNvPr id="0" name=""/>
        <dsp:cNvSpPr/>
      </dsp:nvSpPr>
      <dsp:spPr>
        <a:xfrm>
          <a:off x="0" y="2376951"/>
          <a:ext cx="896112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3B953F-8226-4275-8A1D-EDC1F9C7A192}">
      <dsp:nvSpPr>
        <dsp:cNvPr id="0" name=""/>
        <dsp:cNvSpPr/>
      </dsp:nvSpPr>
      <dsp:spPr>
        <a:xfrm>
          <a:off x="426615" y="2052231"/>
          <a:ext cx="8532307" cy="649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7096" tIns="0" rIns="237096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altLang="zh-CN" sz="2200" kern="1200" dirty="0"/>
            <a:t>Qui apporte une hausse de clics</a:t>
          </a:r>
          <a:endParaRPr lang="zh-CN" altLang="en-US" sz="2200" kern="1200" dirty="0"/>
        </a:p>
      </dsp:txBody>
      <dsp:txXfrm>
        <a:off x="458318" y="2083934"/>
        <a:ext cx="8468901" cy="5860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09926-4F49-461B-A7F1-203E684F7E5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6CF962-189E-42BB-B9BB-C8C33A0D36A1}" type="slidenum">
              <a:rPr lang="zh-CN" altLang="en-US" smtClean="0"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02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61C15E3-3861-73B5-C172-F0F9D0C6F8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98266" y="6047162"/>
            <a:ext cx="8193734" cy="81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67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id="{F0A308CE-946F-43CA-92C2-A34BA84966A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81002" y="1987822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E9D948BF-9B38-4FB2-95AD-47382CD18CC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38324" y="1887478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图片占位符 6">
            <a:extLst>
              <a:ext uri="{FF2B5EF4-FFF2-40B4-BE49-F238E27FC236}">
                <a16:creationId xmlns:a16="http://schemas.microsoft.com/office/drawing/2014/main" id="{FF08C56D-2660-4CC6-B55C-A6ED880EF36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33443" y="1887479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0" name="图片占位符 6">
            <a:extLst>
              <a:ext uri="{FF2B5EF4-FFF2-40B4-BE49-F238E27FC236}">
                <a16:creationId xmlns:a16="http://schemas.microsoft.com/office/drawing/2014/main" id="{33C23E21-16D3-41CA-91B0-F773F04545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85883" y="1987822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F5201B6-EAD4-F180-7B16-7B6707BE9246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36D4B16-750B-7721-09C6-45287901BE5C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等腰三角形 3">
              <a:extLst>
                <a:ext uri="{FF2B5EF4-FFF2-40B4-BE49-F238E27FC236}">
                  <a16:creationId xmlns:a16="http://schemas.microsoft.com/office/drawing/2014/main" id="{3B11FCE8-57EA-230C-E1F5-0DB16C9B50BB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180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049AA30-70CF-4532-8E1A-4BB3BAFB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7A48CA2-52C9-4EBC-8122-75001D4FE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AC16E85-4CEC-452A-95A7-72786DFC8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01EB357-1041-44B8-A925-47DCC0A322D0}"/>
              </a:ext>
            </a:extLst>
          </p:cNvPr>
          <p:cNvSpPr/>
          <p:nvPr userDrawn="1"/>
        </p:nvSpPr>
        <p:spPr>
          <a:xfrm>
            <a:off x="1362269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E682B63-F719-4114-8523-DD3CFE718779}"/>
              </a:ext>
            </a:extLst>
          </p:cNvPr>
          <p:cNvSpPr/>
          <p:nvPr userDrawn="1"/>
        </p:nvSpPr>
        <p:spPr>
          <a:xfrm>
            <a:off x="4966217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D55403F-B3CA-43CC-BBC0-2C3045F20F9B}"/>
              </a:ext>
            </a:extLst>
          </p:cNvPr>
          <p:cNvSpPr/>
          <p:nvPr userDrawn="1"/>
        </p:nvSpPr>
        <p:spPr>
          <a:xfrm>
            <a:off x="8570165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图片占位符 11">
            <a:extLst>
              <a:ext uri="{FF2B5EF4-FFF2-40B4-BE49-F238E27FC236}">
                <a16:creationId xmlns:a16="http://schemas.microsoft.com/office/drawing/2014/main" id="{F4D88E2F-9542-487C-87E9-4338EE12B8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06700" y="3881458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11">
            <a:extLst>
              <a:ext uri="{FF2B5EF4-FFF2-40B4-BE49-F238E27FC236}">
                <a16:creationId xmlns:a16="http://schemas.microsoft.com/office/drawing/2014/main" id="{0FC9DB17-6D30-451E-9F15-0F358E99A3E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74603" y="1293977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11">
            <a:extLst>
              <a:ext uri="{FF2B5EF4-FFF2-40B4-BE49-F238E27FC236}">
                <a16:creationId xmlns:a16="http://schemas.microsoft.com/office/drawing/2014/main" id="{6EC7C37C-B59A-4639-8175-7C7524713EC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79617" y="1293977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71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93872BC-F0EF-4526-828D-D60FB1189D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92F3FA9-0FC6-4C63-AD50-5F759BD21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17B3D95-8888-4C9A-B6D0-DD87C9FE8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2F2480D-FFE8-4F14-949D-B022DF1AC1AC}"/>
              </a:ext>
            </a:extLst>
          </p:cNvPr>
          <p:cNvSpPr/>
          <p:nvPr userDrawn="1"/>
        </p:nvSpPr>
        <p:spPr>
          <a:xfrm>
            <a:off x="6400801" y="0"/>
            <a:ext cx="5791200" cy="6858000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729E4E49-663A-4CE3-8F69-18F08EB0C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02759" y="1250513"/>
            <a:ext cx="4360507" cy="4356974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23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497CB3-C2CE-4641-B87F-F2FD8093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8526A2-8C96-4700-9DF5-68D401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D47F07-EACE-48A3-AC8A-4D2C9FE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1782E486-37AF-4072-90C6-074FAB01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57289" y="57785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81B634BD-7EED-43F7-9243-3EE6B75F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57289" y="342900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1E158DE-D3DA-4118-BD59-F4D6A681C1B5}"/>
              </a:ext>
            </a:extLst>
          </p:cNvPr>
          <p:cNvSpPr/>
          <p:nvPr userDrawn="1"/>
        </p:nvSpPr>
        <p:spPr>
          <a:xfrm>
            <a:off x="5113178" y="577850"/>
            <a:ext cx="6512767" cy="5281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26260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497CB3-C2CE-4641-B87F-F2FD8093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8526A2-8C96-4700-9DF5-68D401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D47F07-EACE-48A3-AC8A-4D2C9FE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1782E486-37AF-4072-90C6-074FAB01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25626" y="57785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81B634BD-7EED-43F7-9243-3EE6B75F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25626" y="342900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FF7F90F-C2D1-4636-A958-A3164A4F5EF8}"/>
              </a:ext>
            </a:extLst>
          </p:cNvPr>
          <p:cNvSpPr/>
          <p:nvPr userDrawn="1"/>
        </p:nvSpPr>
        <p:spPr>
          <a:xfrm>
            <a:off x="566057" y="279920"/>
            <a:ext cx="4114800" cy="585962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id="{F282809C-45BA-42F0-80BE-B6ED7919AE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908550" y="279402"/>
            <a:ext cx="6940551" cy="585946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20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0B3DB69-ABBB-48AC-A8E4-FB30440AB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2553-179F-4DB6-8D18-9BF73CAE2629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F935A95-6181-479D-A8A2-0DC167D95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276F4D5-FB9F-4084-9654-37A743B6F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3839-E7A7-4CF5-A0B5-DCE8D7B92058}" type="slidenum">
              <a:rPr lang="en-US" smtClean="0"/>
              <a:t>‹N°›</a:t>
            </a:fld>
            <a:endParaRPr 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EEC0EC5-2552-42D4-9942-353129C73AE8}"/>
              </a:ext>
            </a:extLst>
          </p:cNvPr>
          <p:cNvSpPr/>
          <p:nvPr userDrawn="1"/>
        </p:nvSpPr>
        <p:spPr>
          <a:xfrm>
            <a:off x="0" y="285817"/>
            <a:ext cx="5635691" cy="6572185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711DB7F-F04D-4941-9122-8D85E0CCF0CA}"/>
              </a:ext>
            </a:extLst>
          </p:cNvPr>
          <p:cNvSpPr/>
          <p:nvPr userDrawn="1"/>
        </p:nvSpPr>
        <p:spPr>
          <a:xfrm>
            <a:off x="335903" y="545065"/>
            <a:ext cx="4963884" cy="59938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2D86384-7D59-9DD7-CED1-775E5A18E76F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1845CAC-9B98-BC1B-3366-E8640E8A0F40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F97A1A77-E2EB-7871-BA40-B9C64D1D0E9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046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E199313-6EC4-479F-953B-1D42A9F3A2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4F04492-1289-4BD1-8CDA-C01110E6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E440A86-C54E-4A72-B06F-DFDE38BEE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AB23735-9DE2-4B1C-B94B-E39CAEA018FF}"/>
              </a:ext>
            </a:extLst>
          </p:cNvPr>
          <p:cNvSpPr/>
          <p:nvPr userDrawn="1"/>
        </p:nvSpPr>
        <p:spPr>
          <a:xfrm>
            <a:off x="692799" y="328777"/>
            <a:ext cx="10806404" cy="6027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C2C107B6-39C6-455D-9681-800F3A18623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95120" y="1362270"/>
            <a:ext cx="4315479" cy="4113569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58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19A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162798-34F4-4632-93D8-EB822C737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7C6AFE4-AA64-4344-BBD4-DFD8B565B9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16B226-842E-474E-9062-CFFC30A6E0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32553-179F-4DB6-8D18-9BF73CAE2629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1A31403-5C9C-4614-95C5-BC22A9864F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75F85F-65C0-4D2D-BFA2-587A5D669A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E3839-E7A7-4CF5-A0B5-DCE8D7B9205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399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3EAF51B-C661-A935-1A11-CE4C2A095E51}"/>
              </a:ext>
            </a:extLst>
          </p:cNvPr>
          <p:cNvSpPr txBox="1"/>
          <p:nvPr/>
        </p:nvSpPr>
        <p:spPr>
          <a:xfrm>
            <a:off x="751840" y="742781"/>
            <a:ext cx="10688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4400" b="1" dirty="0">
                <a:solidFill>
                  <a:schemeClr val="bg1"/>
                </a:solidFill>
              </a:rPr>
              <a:t>9. Rédaction du titre de produit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7D6371-B08D-59C8-DBFB-D81310ED2244}"/>
              </a:ext>
            </a:extLst>
          </p:cNvPr>
          <p:cNvSpPr txBox="1"/>
          <p:nvPr/>
        </p:nvSpPr>
        <p:spPr>
          <a:xfrm>
            <a:off x="7410679" y="5577840"/>
            <a:ext cx="47813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</a:rPr>
              <a:t>法语商务应用文写作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1B12821-EE2B-37D4-2A3A-C57309FB22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9251" y="2365156"/>
            <a:ext cx="5273497" cy="212768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3C043BC-FDE9-ABB2-A890-98A786376B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9251" y="1853047"/>
            <a:ext cx="5273497" cy="315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55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C5161385-7232-80A9-F556-5108B01543EA}"/>
              </a:ext>
            </a:extLst>
          </p:cNvPr>
          <p:cNvSpPr txBox="1"/>
          <p:nvPr/>
        </p:nvSpPr>
        <p:spPr>
          <a:xfrm>
            <a:off x="1437464" y="883921"/>
            <a:ext cx="10134771" cy="432605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altLang="zh-CN"/>
          </a:p>
          <a:p>
            <a:endParaRPr lang="fr-FR" altLang="zh-CN"/>
          </a:p>
          <a:p>
            <a:endParaRPr lang="fr-FR" altLang="zh-CN"/>
          </a:p>
          <a:p>
            <a:endParaRPr lang="fr-FR" altLang="zh-CN"/>
          </a:p>
          <a:p>
            <a:endParaRPr lang="fr-FR" altLang="zh-CN"/>
          </a:p>
          <a:p>
            <a:endParaRPr lang="fr-FR" altLang="zh-CN"/>
          </a:p>
          <a:p>
            <a:endParaRPr lang="fr-FR" altLang="zh-CN"/>
          </a:p>
          <a:p>
            <a:endParaRPr lang="fr-FR" altLang="zh-CN"/>
          </a:p>
          <a:p>
            <a:endParaRPr lang="fr-FR" altLang="zh-CN"/>
          </a:p>
          <a:p>
            <a:endParaRPr lang="fr-FR" altLang="zh-CN"/>
          </a:p>
          <a:p>
            <a:endParaRPr lang="fr-FR" altLang="zh-CN"/>
          </a:p>
          <a:p>
            <a:endParaRPr lang="fr-FR" altLang="zh-CN"/>
          </a:p>
          <a:p>
            <a:endParaRPr lang="fr-FR" altLang="zh-CN"/>
          </a:p>
          <a:p>
            <a:endParaRPr lang="fr-FR" altLang="zh-CN"/>
          </a:p>
          <a:p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C62F71F-E5DB-8CF8-C707-D4C9D81840E2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9191A86-97EC-FA07-CEB3-614E983F872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646A178-D7C7-74B1-AB84-FC873415F94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2458027-61D7-8CE9-D2EB-A39ACC8D0A2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5DA8328-8275-8CF8-CA1F-5A801B7D2E5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DB0B41-4A50-22A5-B61D-F183F08E89F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3C09A12-347C-7C78-9C80-4AD59776D43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CB1B5B-635A-3D2B-6283-E8D383C4F88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1FB1C0C-8D33-A5FC-1638-B08D4010F41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2143586" y="883920"/>
            <a:ext cx="25096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T</a:t>
            </a:r>
            <a:r>
              <a:rPr lang="en-US" altLang="zh-CN" sz="3200" dirty="0" err="1">
                <a:solidFill>
                  <a:srgbClr val="C55A11"/>
                </a:solidFill>
                <a:latin typeface="Rockwell Extra Bold" panose="02060903040505020403" pitchFamily="18" charset="0"/>
              </a:rPr>
              <a:t>itre</a:t>
            </a:r>
            <a:r>
              <a:rPr lang="en-US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 1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1A4ED70-A244-1D07-1BD0-66138A10AC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7300" y="1762880"/>
            <a:ext cx="5685182" cy="333224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72457B4-AAB5-0AD2-E092-18A46C0AC9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6265" y="992425"/>
            <a:ext cx="2427860" cy="288718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AE81CEE6-F539-3514-2A76-85E617EFBDC0}"/>
              </a:ext>
            </a:extLst>
          </p:cNvPr>
          <p:cNvSpPr txBox="1"/>
          <p:nvPr/>
        </p:nvSpPr>
        <p:spPr>
          <a:xfrm>
            <a:off x="7752075" y="3879610"/>
            <a:ext cx="382016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altLang="zh-CN" sz="2800" dirty="0">
                <a:solidFill>
                  <a:schemeClr val="accent1"/>
                </a:solidFill>
              </a:rPr>
              <a:t>Xiaomi</a:t>
            </a:r>
            <a:r>
              <a:rPr lang="pl-PL" altLang="zh-CN" sz="2800" dirty="0"/>
              <a:t> </a:t>
            </a:r>
            <a:r>
              <a:rPr lang="pl-PL" altLang="zh-CN" sz="2800" dirty="0">
                <a:solidFill>
                  <a:schemeClr val="accent2"/>
                </a:solidFill>
              </a:rPr>
              <a:t>Redmi</a:t>
            </a:r>
            <a:r>
              <a:rPr lang="pl-PL" altLang="zh-CN" sz="2800" dirty="0"/>
              <a:t> </a:t>
            </a:r>
            <a:r>
              <a:rPr lang="pl-PL" altLang="zh-CN" sz="2800" dirty="0">
                <a:solidFill>
                  <a:schemeClr val="accent6"/>
                </a:solidFill>
              </a:rPr>
              <a:t>Pad</a:t>
            </a:r>
            <a:r>
              <a:rPr lang="pl-PL" altLang="zh-CN" sz="2800" dirty="0"/>
              <a:t> </a:t>
            </a:r>
            <a:r>
              <a:rPr lang="pl-PL" altLang="zh-CN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SE</a:t>
            </a:r>
            <a:r>
              <a:rPr lang="pl-PL" altLang="zh-CN" sz="2800" dirty="0"/>
              <a:t> </a:t>
            </a:r>
            <a:r>
              <a:rPr lang="pl-PL" altLang="zh-CN" sz="2800" dirty="0">
                <a:solidFill>
                  <a:schemeClr val="accent4"/>
                </a:solidFill>
              </a:rPr>
              <a:t>4Go/128Go </a:t>
            </a:r>
            <a:r>
              <a:rPr lang="pl-PL" altLang="zh-CN" sz="2800" dirty="0">
                <a:solidFill>
                  <a:srgbClr val="7030A0"/>
                </a:solidFill>
              </a:rPr>
              <a:t>Wi-FI</a:t>
            </a:r>
            <a:r>
              <a:rPr lang="pl-PL" altLang="zh-CN" sz="2800" dirty="0"/>
              <a:t> </a:t>
            </a:r>
            <a:r>
              <a:rPr lang="pl-PL" altLang="zh-CN" sz="2800" dirty="0">
                <a:solidFill>
                  <a:schemeClr val="accent2">
                    <a:lumMod val="75000"/>
                  </a:schemeClr>
                </a:solidFill>
              </a:rPr>
              <a:t>Gris</a:t>
            </a:r>
            <a:r>
              <a:rPr lang="pl-PL" altLang="zh-CN" sz="2800" dirty="0"/>
              <a:t> </a:t>
            </a:r>
            <a:r>
              <a:rPr lang="pl-PL" altLang="zh-CN" sz="2800" dirty="0">
                <a:solidFill>
                  <a:schemeClr val="accent2">
                    <a:lumMod val="75000"/>
                  </a:schemeClr>
                </a:solidFill>
              </a:rPr>
              <a:t>(Graphite Gray</a:t>
            </a:r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zh-CN" altLang="en-US" sz="2800" dirty="0">
                <a:solidFill>
                  <a:schemeClr val="accent2">
                    <a:lumMod val="75000"/>
                  </a:schemeClr>
                </a:solidFill>
              </a:rPr>
              <a:t>石墨灰</a:t>
            </a:r>
            <a:r>
              <a:rPr lang="pl-PL" altLang="zh-CN" sz="2800" dirty="0">
                <a:solidFill>
                  <a:schemeClr val="accent2">
                    <a:lumMod val="75000"/>
                  </a:schemeClr>
                </a:solidFill>
              </a:rPr>
              <a:t>)</a:t>
            </a:r>
            <a:endParaRPr lang="zh-CN" alt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10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4E2C67-0A69-6501-46F8-7518D34D19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15DCA80F-1A6C-42DF-8183-82993F7BF628}"/>
              </a:ext>
            </a:extLst>
          </p:cNvPr>
          <p:cNvSpPr txBox="1"/>
          <p:nvPr/>
        </p:nvSpPr>
        <p:spPr>
          <a:xfrm>
            <a:off x="1437464" y="962661"/>
            <a:ext cx="10134776" cy="424731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A6A3DFC-40DC-DF8E-BA96-9F1D9DD5E53A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7891602-A24D-1752-C22B-9DAE4307237D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904F4C31-CB3B-6702-8566-FD0079B7E5F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4376900-9C99-0532-CF03-0B322AB084E8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DF101295-72EF-DE58-A10E-DCC64930658A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618C911-5582-3DFD-B0EF-16770E3A4B9E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EEBEDD7D-6639-5685-BF56-4365A94CFB0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739CB14-B15F-7A8D-72F1-B3AA98E831B1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7C1B84CC-42A0-495C-782C-B8A7CAFD75A9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08781B67-DA7E-3F50-7B8F-4A96583EC42D}"/>
              </a:ext>
            </a:extLst>
          </p:cNvPr>
          <p:cNvSpPr txBox="1"/>
          <p:nvPr/>
        </p:nvSpPr>
        <p:spPr>
          <a:xfrm>
            <a:off x="2143586" y="883920"/>
            <a:ext cx="25096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T</a:t>
            </a:r>
            <a:r>
              <a:rPr lang="en-US" altLang="zh-CN" sz="3200" dirty="0" err="1">
                <a:solidFill>
                  <a:srgbClr val="C55A11"/>
                </a:solidFill>
                <a:latin typeface="Rockwell Extra Bold" panose="02060903040505020403" pitchFamily="18" charset="0"/>
              </a:rPr>
              <a:t>itre</a:t>
            </a:r>
            <a:r>
              <a:rPr lang="en-US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 2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39C79B7-F1AC-49C2-0D9C-DEF079C8F8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6587" y="2073941"/>
            <a:ext cx="2938347" cy="295903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4D8883B5-DAED-F7C6-7AEF-AD5D1CC71978}"/>
              </a:ext>
            </a:extLst>
          </p:cNvPr>
          <p:cNvSpPr txBox="1"/>
          <p:nvPr/>
        </p:nvSpPr>
        <p:spPr>
          <a:xfrm>
            <a:off x="4863494" y="2353131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zh-CN" sz="24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Vikaster</a:t>
            </a:r>
            <a:r>
              <a:rPr lang="fr-FR" altLang="zh-CN" sz="2400" dirty="0"/>
              <a:t> </a:t>
            </a:r>
            <a:r>
              <a:rPr lang="fr-FR" altLang="zh-CN" sz="2400" dirty="0">
                <a:solidFill>
                  <a:schemeClr val="accent2"/>
                </a:solidFill>
              </a:rPr>
              <a:t>Gourde Sport</a:t>
            </a:r>
            <a:r>
              <a:rPr lang="fr-FR" altLang="zh-CN" sz="2400" dirty="0"/>
              <a:t>, </a:t>
            </a:r>
            <a:r>
              <a:rPr lang="fr-FR" altLang="zh-CN" sz="2400" dirty="0">
                <a:solidFill>
                  <a:schemeClr val="accent4">
                    <a:lumMod val="75000"/>
                  </a:schemeClr>
                </a:solidFill>
              </a:rPr>
              <a:t>500 ML </a:t>
            </a:r>
            <a:r>
              <a:rPr lang="fr-FR" altLang="zh-CN" sz="2400" dirty="0">
                <a:solidFill>
                  <a:schemeClr val="accent1"/>
                </a:solidFill>
              </a:rPr>
              <a:t>Bouteille d'eau</a:t>
            </a:r>
            <a:r>
              <a:rPr lang="fr-FR" altLang="zh-CN" sz="2400" dirty="0"/>
              <a:t>, </a:t>
            </a:r>
            <a:r>
              <a:rPr lang="fr-FR" altLang="zh-CN" sz="2400" dirty="0">
                <a:solidFill>
                  <a:schemeClr val="accent6">
                    <a:lumMod val="75000"/>
                  </a:schemeClr>
                </a:solidFill>
              </a:rPr>
              <a:t>sans BPA</a:t>
            </a:r>
            <a:r>
              <a:rPr lang="fr-FR" altLang="zh-CN" sz="2400" dirty="0"/>
              <a:t>, </a:t>
            </a:r>
            <a:r>
              <a:rPr lang="fr-FR" altLang="zh-CN" sz="2400" dirty="0">
                <a:solidFill>
                  <a:srgbClr val="FF0000"/>
                </a:solidFill>
              </a:rPr>
              <a:t>Étanche &amp; Réutilisable</a:t>
            </a:r>
            <a:r>
              <a:rPr lang="fr-FR" altLang="zh-CN" sz="2400" dirty="0"/>
              <a:t>, </a:t>
            </a:r>
            <a:r>
              <a:rPr lang="fr-FR" altLang="zh-CN" sz="2400" dirty="0">
                <a:solidFill>
                  <a:srgbClr val="7030A0"/>
                </a:solidFill>
              </a:rPr>
              <a:t>avec Filtre et Marqueur de Temps</a:t>
            </a:r>
            <a:r>
              <a:rPr lang="fr-FR" altLang="zh-CN" sz="2400" dirty="0"/>
              <a:t>, </a:t>
            </a:r>
            <a:r>
              <a:rPr lang="fr-FR" altLang="zh-CN" sz="2400" dirty="0">
                <a:solidFill>
                  <a:srgbClr val="7030A0"/>
                </a:solidFill>
              </a:rPr>
              <a:t>Convient pour en Plein Air</a:t>
            </a:r>
            <a:endParaRPr lang="zh-CN" altLang="en-US" sz="24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45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2187B7-E70C-6D3E-6F96-3EBDE48312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A82DA401-C6AF-40F7-1F23-79F9D44968FA}"/>
              </a:ext>
            </a:extLst>
          </p:cNvPr>
          <p:cNvSpPr txBox="1"/>
          <p:nvPr/>
        </p:nvSpPr>
        <p:spPr>
          <a:xfrm>
            <a:off x="1437464" y="962661"/>
            <a:ext cx="10134776" cy="424731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48E8DE2-C8D5-CFE9-D620-E15C7C2F427E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89B3135-4768-B76F-B7FF-8164E4883979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41135E6-68A4-F8AC-F3F4-0D05EF8D90E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E797D57-4697-B244-5310-3180E6BB670E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F698FC16-1919-7EB2-E942-466083CC4B4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D6124D6-5A23-AC66-3825-722783E3FBC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CFDC4AEB-876F-202D-1EB4-9ED6B6E99F3E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EB6AF90-5D8B-BB2C-7D89-0194B56BC87F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3338EB8D-FBF9-04BD-C287-2B0BFC6FDA22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09B3B796-E223-7BE0-E2F1-D7777555692A}"/>
              </a:ext>
            </a:extLst>
          </p:cNvPr>
          <p:cNvSpPr txBox="1"/>
          <p:nvPr/>
        </p:nvSpPr>
        <p:spPr>
          <a:xfrm>
            <a:off x="2163906" y="1020507"/>
            <a:ext cx="25096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构成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0D61C80-BFC0-48E8-E3A9-9527DA29B0DE}"/>
              </a:ext>
            </a:extLst>
          </p:cNvPr>
          <p:cNvSpPr txBox="1"/>
          <p:nvPr/>
        </p:nvSpPr>
        <p:spPr>
          <a:xfrm>
            <a:off x="2811174" y="2353132"/>
            <a:ext cx="847658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zh-CN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Nom de marque, catégorie de produit, attributs, </a:t>
            </a:r>
            <a:r>
              <a:rPr lang="fr-FR" altLang="zh-CN" sz="3200" dirty="0"/>
              <a:t> </a:t>
            </a:r>
            <a:r>
              <a:rPr lang="fr-FR" altLang="zh-CN" sz="3200" dirty="0">
                <a:solidFill>
                  <a:schemeClr val="accent2"/>
                </a:solidFill>
              </a:rPr>
              <a:t>mots-clés de longue traine</a:t>
            </a:r>
            <a:endParaRPr lang="zh-CN" altLang="en-US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408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doors dir="ver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79C8987-52F7-3B6B-B65F-A30285E3C051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5CCD672-3331-857A-ED6F-745750FA07EE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92C3E247-4E69-0345-F7F2-F2AE7115202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3BAB8E2-260E-CF5E-A774-649562E05215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A388D7F9-AF5A-94BF-7852-58265410368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F3C7DBD-5C63-BE2B-344D-DE39BCEFCC83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47F4C201-5D07-7D34-0962-807603FDBB33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EA2275C-6207-6684-8DBD-F6EDB2BE58E0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576E6ABF-5E71-7AF1-7E9F-EDF8F1854067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1F71A9AE-B27C-B726-53BE-6E77C413CA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1509712"/>
            <a:ext cx="98393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60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B0FE8C8-0FF0-298E-1F83-D5AD4E74B95F}"/>
              </a:ext>
            </a:extLst>
          </p:cNvPr>
          <p:cNvSpPr/>
          <p:nvPr/>
        </p:nvSpPr>
        <p:spPr>
          <a:xfrm>
            <a:off x="689610" y="416560"/>
            <a:ext cx="10907682" cy="6026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altLang="zh-CN" sz="1350" dirty="0"/>
              <a:t>III. Traduire les phrases suivantes en français </a:t>
            </a:r>
          </a:p>
          <a:p>
            <a:pPr algn="ctr"/>
            <a:r>
              <a:rPr lang="fr-FR" altLang="zh-CN" sz="1350" dirty="0"/>
              <a:t>1.	</a:t>
            </a:r>
            <a:r>
              <a:rPr lang="zh-CN" altLang="en-US" sz="1350" dirty="0"/>
              <a:t>我公司成立于</a:t>
            </a:r>
            <a:r>
              <a:rPr lang="en-US" altLang="zh-CN" sz="1350" dirty="0"/>
              <a:t>20</a:t>
            </a:r>
            <a:r>
              <a:rPr lang="zh-CN" altLang="en-US" sz="1350" dirty="0"/>
              <a:t>世纪</a:t>
            </a:r>
            <a:r>
              <a:rPr lang="en-US" altLang="zh-CN" sz="1350" dirty="0"/>
              <a:t>70</a:t>
            </a:r>
            <a:r>
              <a:rPr lang="zh-CN" altLang="en-US" sz="1350" dirty="0"/>
              <a:t>年代，主要从事医药保健品 </a:t>
            </a:r>
            <a:r>
              <a:rPr lang="en-US" altLang="zh-CN" sz="1350" dirty="0"/>
              <a:t>( </a:t>
            </a:r>
            <a:r>
              <a:rPr lang="fr-FR" altLang="zh-CN" sz="1350" dirty="0"/>
              <a:t>produit pharmaceutique de santé ) </a:t>
            </a:r>
            <a:r>
              <a:rPr lang="zh-CN" altLang="en-US" sz="1350" dirty="0"/>
              <a:t>的进出口，已有</a:t>
            </a:r>
            <a:r>
              <a:rPr lang="en-US" altLang="zh-CN" sz="1350" dirty="0"/>
              <a:t>50</a:t>
            </a:r>
            <a:r>
              <a:rPr lang="zh-CN" altLang="en-US" sz="1350" dirty="0"/>
              <a:t>多年了。公司总部设在北京。</a:t>
            </a:r>
          </a:p>
          <a:p>
            <a:pPr algn="ctr"/>
            <a:r>
              <a:rPr lang="en-US" altLang="zh-CN" sz="1350" dirty="0"/>
              <a:t>2.	</a:t>
            </a:r>
            <a:r>
              <a:rPr lang="zh-CN" altLang="en-US" sz="1350" dirty="0"/>
              <a:t>我们的注册资本</a:t>
            </a:r>
            <a:r>
              <a:rPr lang="en-US" altLang="zh-CN" sz="1350" dirty="0"/>
              <a:t>( </a:t>
            </a:r>
            <a:r>
              <a:rPr lang="fr-FR" altLang="zh-CN" sz="1350" dirty="0"/>
              <a:t>capital )</a:t>
            </a:r>
            <a:r>
              <a:rPr lang="zh-CN" altLang="en-US" sz="1350" dirty="0"/>
              <a:t>是</a:t>
            </a:r>
            <a:r>
              <a:rPr lang="en-US" altLang="zh-CN" sz="1350" dirty="0"/>
              <a:t>3000</a:t>
            </a:r>
            <a:r>
              <a:rPr lang="zh-CN" altLang="en-US" sz="1350" dirty="0"/>
              <a:t>万元人民币。在伦敦、汉堡、马来西亚各有一家分公司 </a:t>
            </a:r>
            <a:r>
              <a:rPr lang="en-US" altLang="zh-CN" sz="1350" dirty="0"/>
              <a:t>( </a:t>
            </a:r>
            <a:r>
              <a:rPr lang="fr-FR" altLang="zh-CN" sz="1350" dirty="0"/>
              <a:t>filiale )</a:t>
            </a:r>
            <a:r>
              <a:rPr lang="zh-CN" altLang="fr-FR" sz="1350" dirty="0"/>
              <a:t>。</a:t>
            </a:r>
            <a:r>
              <a:rPr lang="zh-CN" altLang="en-US" sz="1350" dirty="0"/>
              <a:t>国内雇员达</a:t>
            </a:r>
            <a:r>
              <a:rPr lang="en-US" altLang="zh-CN" sz="1350" dirty="0"/>
              <a:t>2500</a:t>
            </a:r>
            <a:r>
              <a:rPr lang="zh-CN" altLang="en-US" sz="1350" dirty="0"/>
              <a:t>人。 </a:t>
            </a:r>
          </a:p>
          <a:p>
            <a:pPr algn="ctr"/>
            <a:r>
              <a:rPr lang="en-US" altLang="zh-CN" sz="1350" dirty="0"/>
              <a:t>3.	</a:t>
            </a:r>
            <a:r>
              <a:rPr lang="zh-CN" altLang="en-US" sz="1350" dirty="0"/>
              <a:t>盛家工艺品厂是一家集研发、生产、经营于一体的</a:t>
            </a:r>
            <a:r>
              <a:rPr lang="fr-FR" altLang="zh-CN" sz="1350" dirty="0"/>
              <a:t>PVC</a:t>
            </a:r>
            <a:r>
              <a:rPr lang="zh-CN" altLang="en-US" sz="1350" dirty="0"/>
              <a:t>板 </a:t>
            </a:r>
            <a:r>
              <a:rPr lang="en-US" altLang="zh-CN" sz="1350" dirty="0"/>
              <a:t>( </a:t>
            </a:r>
            <a:r>
              <a:rPr lang="fr-FR" altLang="zh-CN" sz="1350" dirty="0"/>
              <a:t>PVC panneau )</a:t>
            </a:r>
            <a:r>
              <a:rPr lang="zh-CN" altLang="en-US" sz="1350" dirty="0"/>
              <a:t>生产企业。</a:t>
            </a:r>
          </a:p>
          <a:p>
            <a:pPr algn="ctr"/>
            <a:r>
              <a:rPr lang="en-US" altLang="zh-CN" sz="1350" dirty="0"/>
              <a:t>4.	</a:t>
            </a:r>
            <a:r>
              <a:rPr lang="zh-CN" altLang="en-US" sz="1350" dirty="0"/>
              <a:t>我公司去年营业额达</a:t>
            </a:r>
            <a:r>
              <a:rPr lang="en-US" altLang="zh-CN" sz="1350" dirty="0"/>
              <a:t>2</a:t>
            </a:r>
            <a:r>
              <a:rPr lang="zh-CN" altLang="en-US" sz="1350" dirty="0"/>
              <a:t>亿美元，位于中国进出口</a:t>
            </a:r>
            <a:r>
              <a:rPr lang="en-US" altLang="zh-CN" sz="1350" dirty="0"/>
              <a:t>500</a:t>
            </a:r>
            <a:r>
              <a:rPr lang="zh-CN" altLang="en-US" sz="1350" dirty="0"/>
              <a:t>强企业前列。</a:t>
            </a:r>
          </a:p>
          <a:p>
            <a:pPr algn="ctr"/>
            <a:r>
              <a:rPr lang="en-US" altLang="zh-CN" sz="1350" dirty="0"/>
              <a:t>5.	</a:t>
            </a:r>
            <a:r>
              <a:rPr lang="zh-CN" altLang="en-US" sz="1350" dirty="0"/>
              <a:t>我公司目前已经获得</a:t>
            </a:r>
            <a:r>
              <a:rPr lang="fr-FR" altLang="zh-CN" sz="1350" dirty="0"/>
              <a:t>ISO90001</a:t>
            </a:r>
            <a:r>
              <a:rPr lang="zh-CN" altLang="en-US" sz="1350" dirty="0"/>
              <a:t>认证。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AFD30DCF-1E75-3A91-D05E-B674D89A52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1242" y="636392"/>
            <a:ext cx="2936050" cy="244316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43D8D123-DB1F-5098-58AC-AE4A700B683C}"/>
              </a:ext>
            </a:extLst>
          </p:cNvPr>
          <p:cNvSpPr txBox="1"/>
          <p:nvPr/>
        </p:nvSpPr>
        <p:spPr>
          <a:xfrm>
            <a:off x="3901440" y="914400"/>
            <a:ext cx="203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55A11"/>
                </a:solidFill>
              </a:rPr>
              <a:t>思政小课堂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791AD4C-A93F-D5A0-AE32-E8346D74A5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111" y="2209800"/>
            <a:ext cx="8613289" cy="281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9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1493520" y="577940"/>
            <a:ext cx="8961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>
                <a:solidFill>
                  <a:schemeClr val="bg1"/>
                </a:solidFill>
              </a:rPr>
              <a:t>Objectifs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8A5E4A2-C5FE-D35B-E92C-D3B14ED2BA6D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7A0E7F4-36EA-4609-E5DB-B81B58174AAE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6AFFAB29-FB79-B431-7BB5-5BB244EB382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6ED84EC-C0EB-1D13-4C23-99E85A811119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136F9B14-82DE-A3DF-9F37-892FB0D48C9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D332972-5262-71CF-626C-3D02976903DC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8157F59B-B710-4D11-9647-4600487CA57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9FC3240-E2C3-32F6-5EFF-55316423582E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434841F-0CC0-9B86-AD68-1DA1C06C0C36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Rectangle 1">
            <a:extLst>
              <a:ext uri="{FF2B5EF4-FFF2-40B4-BE49-F238E27FC236}">
                <a16:creationId xmlns:a16="http://schemas.microsoft.com/office/drawing/2014/main" id="{17572569-776C-ACCC-501B-FA6966E2FE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2338" y="33607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3DBAB2DA-96C5-4C43-6B56-FAAEB583A9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061025"/>
              </p:ext>
            </p:extLst>
          </p:nvPr>
        </p:nvGraphicFramePr>
        <p:xfrm>
          <a:off x="1295220" y="1347381"/>
          <a:ext cx="10234628" cy="4451621"/>
        </p:xfrm>
        <a:graphic>
          <a:graphicData uri="http://schemas.openxmlformats.org/drawingml/2006/table">
            <a:tbl>
              <a:tblPr firstRow="1" firstCol="1" bandRow="1"/>
              <a:tblGrid>
                <a:gridCol w="1568010">
                  <a:extLst>
                    <a:ext uri="{9D8B030D-6E8A-4147-A177-3AD203B41FA5}">
                      <a16:colId xmlns:a16="http://schemas.microsoft.com/office/drawing/2014/main" val="2205064144"/>
                    </a:ext>
                  </a:extLst>
                </a:gridCol>
                <a:gridCol w="8666618">
                  <a:extLst>
                    <a:ext uri="{9D8B030D-6E8A-4147-A177-3AD203B41FA5}">
                      <a16:colId xmlns:a16="http://schemas.microsoft.com/office/drawing/2014/main" val="1338407808"/>
                    </a:ext>
                  </a:extLst>
                </a:gridCol>
              </a:tblGrid>
              <a:tr h="199045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zh-CN" sz="2400" kern="1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知识目标</a:t>
                      </a:r>
                      <a:endParaRPr lang="zh-CN" sz="2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9C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zh-CN" sz="2400" kern="1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了解跨境电商产品页面构成。</a:t>
                      </a:r>
                      <a:endParaRPr lang="zh-CN" sz="2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zh-CN" sz="2400" kern="1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了解有吸引力的产品标题对商品订单和销量提高的重要性。</a:t>
                      </a:r>
                      <a:endParaRPr lang="zh-CN" sz="2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zh-CN" sz="2400" kern="1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了解跨境电商产品标题要求、特点与构成。</a:t>
                      </a:r>
                      <a:endParaRPr lang="zh-CN" sz="2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9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6672905"/>
                  </a:ext>
                </a:extLst>
              </a:tr>
              <a:tr h="5608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zh-CN" sz="2400" kern="1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技能目标</a:t>
                      </a:r>
                      <a:endParaRPr lang="zh-CN" sz="2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9C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zh-CN" sz="2400" kern="1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能够编写并优化产品标题。</a:t>
                      </a:r>
                      <a:endParaRPr lang="zh-CN" sz="2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9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7725679"/>
                  </a:ext>
                </a:extLst>
              </a:tr>
              <a:tr h="133942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情感目标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9C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zh-CN" sz="2400" kern="1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培养专业、认真负责的工匠精神。</a:t>
                      </a:r>
                      <a:endParaRPr lang="zh-CN" sz="2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zh-CN" sz="2400" kern="1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弘扬国货，树立大国自信，培养家国情怀。</a:t>
                      </a:r>
                      <a:endParaRPr lang="zh-CN" sz="2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9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1721375"/>
                  </a:ext>
                </a:extLst>
              </a:tr>
              <a:tr h="5608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重、难点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9C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zh-CN" sz="2400" kern="1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产品标题的编辑与优化。</a:t>
                      </a:r>
                      <a:endParaRPr lang="zh-CN" sz="2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9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7977335"/>
                  </a:ext>
                </a:extLst>
              </a:tr>
            </a:tbl>
          </a:graphicData>
        </a:graphic>
      </p:graphicFrame>
      <p:sp>
        <p:nvSpPr>
          <p:cNvPr id="4" name="ZoneTexte 3">
            <a:extLst>
              <a:ext uri="{FF2B5EF4-FFF2-40B4-BE49-F238E27FC236}">
                <a16:creationId xmlns:a16="http://schemas.microsoft.com/office/drawing/2014/main" id="{DFFE681D-4A02-0025-93DB-82959A4D4CC7}"/>
              </a:ext>
            </a:extLst>
          </p:cNvPr>
          <p:cNvSpPr txBox="1"/>
          <p:nvPr/>
        </p:nvSpPr>
        <p:spPr>
          <a:xfrm>
            <a:off x="1042972" y="5222881"/>
            <a:ext cx="10486876" cy="626725"/>
          </a:xfrm>
          <a:prstGeom prst="rect">
            <a:avLst/>
          </a:prstGeom>
          <a:solidFill>
            <a:srgbClr val="819AC6"/>
          </a:solidFill>
          <a:ln>
            <a:solidFill>
              <a:srgbClr val="819AC6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660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FD696A-EA5A-A791-2C8D-D9E92B12F8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E51165D-8AE3-F409-CAEA-16D8DE8C3608}"/>
              </a:ext>
            </a:extLst>
          </p:cNvPr>
          <p:cNvSpPr txBox="1"/>
          <p:nvPr/>
        </p:nvSpPr>
        <p:spPr>
          <a:xfrm>
            <a:off x="1615440" y="813426"/>
            <a:ext cx="8961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4400" b="1" dirty="0">
                <a:solidFill>
                  <a:schemeClr val="bg1"/>
                </a:solidFill>
              </a:rPr>
              <a:t>Pourquoi le titre de produit est important? 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77B3B29-17B1-F518-FF58-DB4EBFD4ACC8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CDFE1C8-6460-F9A8-14E6-848F11BC46DE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4545B0E5-A022-431E-B314-DD7E45F8A826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915F4B7-5AD4-7701-E775-C03A519C0C10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371D23F-16B2-542B-A165-C04D2B343C01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049B8DF-FB44-7D28-FCBE-BA6085702170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648CE551-F32A-1E46-C982-A719962BB4D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4BD3AB8-A598-758A-F02C-6758B8F1362B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3E74C3EA-A86C-3ECE-6CF0-C01C787E63EA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" name="图示 2">
            <a:extLst>
              <a:ext uri="{FF2B5EF4-FFF2-40B4-BE49-F238E27FC236}">
                <a16:creationId xmlns:a16="http://schemas.microsoft.com/office/drawing/2014/main" id="{F27D1B2F-112F-7A26-E5DC-DB2F6451DC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203426"/>
              </p:ext>
            </p:extLst>
          </p:nvPr>
        </p:nvGraphicFramePr>
        <p:xfrm>
          <a:off x="1615440" y="2633629"/>
          <a:ext cx="8961120" cy="2987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6881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44444E-6 L -1.04167E-6 -0.2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Graphic spid="3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9815059-C287-8172-A97A-378CCAF22EE7}"/>
              </a:ext>
            </a:extLst>
          </p:cNvPr>
          <p:cNvSpPr txBox="1"/>
          <p:nvPr/>
        </p:nvSpPr>
        <p:spPr>
          <a:xfrm>
            <a:off x="1024568" y="2330404"/>
            <a:ext cx="4878391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zh-CN" sz="3600" b="1" dirty="0">
                <a:solidFill>
                  <a:srgbClr val="971C13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Réfléchir</a:t>
            </a:r>
          </a:p>
          <a:p>
            <a:r>
              <a:rPr lang="fr-FR" altLang="zh-CN" sz="2800" b="1" dirty="0">
                <a:solidFill>
                  <a:srgbClr val="971C13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C’est quoi ? </a:t>
            </a:r>
          </a:p>
          <a:p>
            <a:r>
              <a:rPr lang="fr-FR" altLang="zh-CN" sz="2800" b="1" dirty="0">
                <a:solidFill>
                  <a:srgbClr val="971C13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C’est comment ? </a:t>
            </a:r>
            <a:endParaRPr lang="zh-CN" altLang="en-US" sz="2800" b="1" dirty="0">
              <a:solidFill>
                <a:srgbClr val="971C13"/>
              </a:solidFill>
              <a:latin typeface="Cambria Math" panose="02040503050406030204" pitchFamily="18" charset="0"/>
              <a:cs typeface="Tahoma" panose="020B060403050404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DA68850-B813-1330-54D6-13BC0D13E98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492307" y="284480"/>
            <a:ext cx="6667500" cy="657352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CFF9165-142C-A4A1-B156-24FB95005AEC}"/>
              </a:ext>
            </a:extLst>
          </p:cNvPr>
          <p:cNvSpPr txBox="1"/>
          <p:nvPr/>
        </p:nvSpPr>
        <p:spPr>
          <a:xfrm>
            <a:off x="936433" y="4065224"/>
            <a:ext cx="44618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800" dirty="0"/>
              <a:t>Robe de soirée </a:t>
            </a:r>
          </a:p>
          <a:p>
            <a:r>
              <a:rPr lang="fr-FR" altLang="zh-CN" sz="2800" dirty="0"/>
              <a:t>Noir, sans manche, col </a:t>
            </a:r>
            <a:r>
              <a:rPr lang="fr-FR" altLang="zh-CN" sz="2800" dirty="0" err="1"/>
              <a:t>coeur</a:t>
            </a:r>
            <a:endParaRPr lang="zh-CN" altLang="en-US" sz="2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899A2BB-1CF4-C3DE-7820-0FBD9DA0E9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9865" y="603457"/>
            <a:ext cx="3909303" cy="5283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27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48148E-6 L -1.66667E-6 -0.2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4D11CB-F550-50F0-5B05-AF55C0FC6C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32E61280-47FE-2371-9494-43C33A9C88F8}"/>
              </a:ext>
            </a:extLst>
          </p:cNvPr>
          <p:cNvSpPr txBox="1"/>
          <p:nvPr/>
        </p:nvSpPr>
        <p:spPr>
          <a:xfrm>
            <a:off x="1126468" y="873404"/>
            <a:ext cx="10393680" cy="48013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C3300B0-5877-3558-78A6-EB0D69038633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B23E2E2-F896-EC2E-594F-D2F1CF803E9C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1E96A7A1-9CFF-9653-2A00-BB1D049A635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CDAEFA7-9653-CD31-0D17-70C18E172717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485C07CA-D843-3C01-0239-66DD2ADF3367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68DAB38-C8F3-4BB9-AEA2-0A3EE5DA4D7F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6FAE8A20-47EE-88F4-DC3F-33C548D6A00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AD842DE-E868-8B41-6E5D-97C6225E32AA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38545936-CFC8-AAD1-44C8-28FD1A57BBE4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14A88387-C16E-82E1-F05B-F90903B5C051}"/>
              </a:ext>
            </a:extLst>
          </p:cNvPr>
          <p:cNvSpPr txBox="1"/>
          <p:nvPr/>
        </p:nvSpPr>
        <p:spPr>
          <a:xfrm>
            <a:off x="2407920" y="1758255"/>
            <a:ext cx="24384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7B7B34E-3662-8EA1-7208-F61CBA7EAFC8}"/>
              </a:ext>
            </a:extLst>
          </p:cNvPr>
          <p:cNvSpPr txBox="1"/>
          <p:nvPr/>
        </p:nvSpPr>
        <p:spPr>
          <a:xfrm>
            <a:off x="1409656" y="2332295"/>
            <a:ext cx="24384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C5824ED-495A-173D-FC8E-8FF98B0E09B3}"/>
              </a:ext>
            </a:extLst>
          </p:cNvPr>
          <p:cNvSpPr txBox="1"/>
          <p:nvPr/>
        </p:nvSpPr>
        <p:spPr>
          <a:xfrm>
            <a:off x="1409656" y="2006005"/>
            <a:ext cx="6054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400" dirty="0"/>
              <a:t>Nom de la marque      </a:t>
            </a:r>
            <a:r>
              <a:rPr lang="zh-CN" altLang="en-US" sz="2400" dirty="0"/>
              <a:t>品牌名称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6643399-6A93-D48F-63DC-5441214DB278}"/>
              </a:ext>
            </a:extLst>
          </p:cNvPr>
          <p:cNvSpPr txBox="1"/>
          <p:nvPr/>
        </p:nvSpPr>
        <p:spPr>
          <a:xfrm>
            <a:off x="1409656" y="2732965"/>
            <a:ext cx="6054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400" dirty="0"/>
              <a:t>Catégorie de produit       </a:t>
            </a:r>
            <a:r>
              <a:rPr lang="zh-CN" altLang="en-US" sz="2400" dirty="0"/>
              <a:t>产品类别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AEF86DA-DEB2-0D59-27FA-AA9DF71A086A}"/>
              </a:ext>
            </a:extLst>
          </p:cNvPr>
          <p:cNvSpPr txBox="1"/>
          <p:nvPr/>
        </p:nvSpPr>
        <p:spPr>
          <a:xfrm>
            <a:off x="1409656" y="3553459"/>
            <a:ext cx="6054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400" dirty="0"/>
              <a:t>Attribut     </a:t>
            </a:r>
            <a:r>
              <a:rPr lang="zh-CN" altLang="en-US" sz="2400" dirty="0"/>
              <a:t>属性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7FC685-C6C5-1FD7-AEA5-0E21C0720F3D}"/>
              </a:ext>
            </a:extLst>
          </p:cNvPr>
          <p:cNvSpPr txBox="1"/>
          <p:nvPr/>
        </p:nvSpPr>
        <p:spPr>
          <a:xfrm>
            <a:off x="1409656" y="4413001"/>
            <a:ext cx="6054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400" dirty="0"/>
              <a:t>Mot-clé de longue traine    </a:t>
            </a:r>
            <a:r>
              <a:rPr lang="zh-CN" altLang="en-US" sz="2400" dirty="0"/>
              <a:t>长尾词</a:t>
            </a:r>
            <a:r>
              <a:rPr lang="fr-FR" altLang="zh-CN" sz="2400" dirty="0"/>
              <a:t>    </a:t>
            </a:r>
            <a:endParaRPr lang="zh-CN" altLang="en-US" sz="2400" dirty="0"/>
          </a:p>
        </p:txBody>
      </p:sp>
      <p:sp>
        <p:nvSpPr>
          <p:cNvPr id="2" name="矩形 6">
            <a:extLst>
              <a:ext uri="{FF2B5EF4-FFF2-40B4-BE49-F238E27FC236}">
                <a16:creationId xmlns:a16="http://schemas.microsoft.com/office/drawing/2014/main" id="{B2027C7B-5DB8-609D-A496-82422E5852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6441" y="868778"/>
            <a:ext cx="5612151" cy="678519"/>
          </a:xfrm>
          <a:prstGeom prst="rect">
            <a:avLst/>
          </a:prstGeom>
          <a:solidFill>
            <a:srgbClr val="006BBC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967527"/>
            <a:r>
              <a:rPr lang="zh-CN" altLang="en-US" sz="3809" dirty="0">
                <a:solidFill>
                  <a:srgbClr val="FFFFFF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     </a:t>
            </a:r>
            <a:r>
              <a:rPr lang="zh-CN" altLang="en-US" sz="3809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重点词汇</a:t>
            </a:r>
            <a:endParaRPr lang="en-US" altLang="zh-CN" sz="3809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368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9EE53FD-C70F-8785-6A48-2C1568FE9BF5}"/>
              </a:ext>
            </a:extLst>
          </p:cNvPr>
          <p:cNvSpPr txBox="1"/>
          <p:nvPr/>
        </p:nvSpPr>
        <p:spPr>
          <a:xfrm>
            <a:off x="1238228" y="916582"/>
            <a:ext cx="10393680" cy="48013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09809C8-6032-6D4B-DB36-0839DAA16E9E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BFD6316-2CDD-1FBC-AAF9-B4D8808AE543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EE2AD7B1-9E7C-D496-A1BB-C11BDE046F3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40E8110-E79C-7C94-91A7-D4727ECCEFEE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76E28A4-C77F-5D9A-1E5D-3F8FB57A709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A8FBEF2-BFB9-9579-F7E0-7C08594A54F6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3B90F40C-32A2-AA2D-69B3-80FA4F380E9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D20F390-782A-4634-32D3-7B5535EE15D1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34AAA7E-00F0-67B5-E768-E15157F306E2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6A327E57-FD1A-DE2D-2BE2-8B5E50F062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034" y="1827986"/>
            <a:ext cx="7900966" cy="2526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759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149F-F715-7DA5-E9C4-967A15D0A6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8594D92-DF58-9810-1A76-44DD76BA4466}"/>
              </a:ext>
            </a:extLst>
          </p:cNvPr>
          <p:cNvSpPr txBox="1"/>
          <p:nvPr/>
        </p:nvSpPr>
        <p:spPr>
          <a:xfrm>
            <a:off x="1126468" y="873404"/>
            <a:ext cx="10393680" cy="48013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AF1C5D0-8B2A-D596-8A96-ED5B5989A6E5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B06F386-20D4-9FCB-9555-7458B7338CC6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1A0C5636-2675-1461-F062-49249B4DDDE6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3B58DAE-1FD4-D093-7609-923CB736BC9D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54BF909B-D5FC-B33F-5059-B0A0C447905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1D5EBE7-EEA1-051E-DB2F-032CA3CDDEE1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1EBE9870-A47A-0562-7BE3-6D573F171FB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EE9FA6C-79E1-82C3-94D6-ABD1F09C3C6F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4767CDDA-F1D8-C361-56C9-5630CF0A0101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7FC4697B-AD00-8E67-3F3F-0173727971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5840" y="1730173"/>
            <a:ext cx="8103942" cy="3603827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7878B78D-E949-2E4F-20E8-0BD088F62FD1}"/>
              </a:ext>
            </a:extLst>
          </p:cNvPr>
          <p:cNvSpPr txBox="1"/>
          <p:nvPr/>
        </p:nvSpPr>
        <p:spPr>
          <a:xfrm>
            <a:off x="2407920" y="1758255"/>
            <a:ext cx="24384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1FD0120-581A-F7D2-D5F2-44941A9E19D4}"/>
              </a:ext>
            </a:extLst>
          </p:cNvPr>
          <p:cNvSpPr txBox="1"/>
          <p:nvPr/>
        </p:nvSpPr>
        <p:spPr>
          <a:xfrm>
            <a:off x="6690409" y="433220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zh-CN" dirty="0"/>
              <a:t>Soyez bref.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50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645127-EA05-F35B-38A9-82DFA8D3E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3F37421F-717E-8CFB-CBC6-5A63B334D3C6}"/>
              </a:ext>
            </a:extLst>
          </p:cNvPr>
          <p:cNvSpPr txBox="1"/>
          <p:nvPr/>
        </p:nvSpPr>
        <p:spPr>
          <a:xfrm>
            <a:off x="1126468" y="873404"/>
            <a:ext cx="10393680" cy="48013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altLang="zh-CN"/>
          </a:p>
          <a:p>
            <a:endParaRPr lang="fr-FR" altLang="zh-CN"/>
          </a:p>
          <a:p>
            <a:endParaRPr lang="fr-FR" altLang="zh-CN"/>
          </a:p>
          <a:p>
            <a:endParaRPr lang="fr-FR" altLang="zh-CN"/>
          </a:p>
          <a:p>
            <a:endParaRPr lang="fr-FR" altLang="zh-CN"/>
          </a:p>
          <a:p>
            <a:endParaRPr lang="fr-FR" altLang="zh-CN"/>
          </a:p>
          <a:p>
            <a:endParaRPr lang="fr-FR" altLang="zh-CN"/>
          </a:p>
          <a:p>
            <a:endParaRPr lang="fr-FR" altLang="zh-CN"/>
          </a:p>
          <a:p>
            <a:endParaRPr lang="fr-FR" altLang="zh-CN"/>
          </a:p>
          <a:p>
            <a:endParaRPr lang="fr-FR" altLang="zh-CN"/>
          </a:p>
          <a:p>
            <a:endParaRPr lang="fr-FR" altLang="zh-CN"/>
          </a:p>
          <a:p>
            <a:endParaRPr lang="fr-FR" altLang="zh-CN"/>
          </a:p>
          <a:p>
            <a:endParaRPr lang="fr-FR" altLang="zh-CN"/>
          </a:p>
          <a:p>
            <a:endParaRPr lang="fr-FR" altLang="zh-CN"/>
          </a:p>
          <a:p>
            <a:endParaRPr lang="fr-FR" altLang="zh-CN"/>
          </a:p>
          <a:p>
            <a:endParaRPr lang="fr-FR" altLang="zh-CN"/>
          </a:p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EEB4D21-71A2-C5CB-9EEA-977905F92653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22FDB17-A0D7-F69B-AD55-3279CB1E8DCA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C7C3561-7CAC-497A-1589-95AC0E29ECBB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E56F6FB-5392-3640-BC7D-B2BD85459D6A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1A384CC8-09BC-5909-B5F4-DAC258D3883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57BFF35-9222-B37F-15A3-76B0F9B51D04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E88DDC92-8C27-D293-D6DD-509A8224F24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E0C6813-CB70-7907-C203-698BCC5A76D0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7147913F-4E47-3FF9-46BB-57245C140CFE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F236E024-4DA4-808C-1818-EA42E3408736}"/>
              </a:ext>
            </a:extLst>
          </p:cNvPr>
          <p:cNvSpPr txBox="1"/>
          <p:nvPr/>
        </p:nvSpPr>
        <p:spPr>
          <a:xfrm>
            <a:off x="2407920" y="1758255"/>
            <a:ext cx="24384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A4D682A-98ED-A8A9-107B-02707FBE00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656" y="2275838"/>
            <a:ext cx="10120652" cy="17780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970A6A6A-0580-1CB1-1BA4-E90D854D5CF7}"/>
              </a:ext>
            </a:extLst>
          </p:cNvPr>
          <p:cNvSpPr txBox="1"/>
          <p:nvPr/>
        </p:nvSpPr>
        <p:spPr>
          <a:xfrm>
            <a:off x="1409656" y="2332295"/>
            <a:ext cx="24384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5721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500BB-DDCE-E17B-9E21-FC50CB146E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9BCE592-FEAA-3E57-996E-CB3A34564E3B}"/>
              </a:ext>
            </a:extLst>
          </p:cNvPr>
          <p:cNvSpPr txBox="1"/>
          <p:nvPr/>
        </p:nvSpPr>
        <p:spPr>
          <a:xfrm>
            <a:off x="1126468" y="873404"/>
            <a:ext cx="10393680" cy="48013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CD61757-357E-E994-DC3B-F3604527D4B3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57C70B9-4405-A49C-0AF2-29082D11D7F3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1BF98792-4BF7-5DDA-942E-56B455C89C4E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764A0B6-4556-E84C-400E-507168EC333D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AC4852F4-EB38-84A1-3793-895D801C8E67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B57741D-83D7-0DB9-64DF-CCABB05B2E85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2D855366-3943-3B70-57B8-482602DFB81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C983994-B993-9AE7-EC5C-3E48EA18B4D9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7A74A7C6-7C2A-CA42-99FB-FE7D6F9E9E0C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CDF8C8DC-F58B-5BA9-D5A3-5A071D047DF2}"/>
              </a:ext>
            </a:extLst>
          </p:cNvPr>
          <p:cNvSpPr txBox="1"/>
          <p:nvPr/>
        </p:nvSpPr>
        <p:spPr>
          <a:xfrm>
            <a:off x="2407920" y="1758255"/>
            <a:ext cx="24384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C51A539-2C43-789F-5239-72FEB1CD4501}"/>
              </a:ext>
            </a:extLst>
          </p:cNvPr>
          <p:cNvSpPr txBox="1"/>
          <p:nvPr/>
        </p:nvSpPr>
        <p:spPr>
          <a:xfrm>
            <a:off x="1409656" y="2332295"/>
            <a:ext cx="24384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3288C47-A9C9-6E2C-8953-7FE884C68E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9848" y="873404"/>
            <a:ext cx="4480853" cy="479876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830CAF4-05DC-7035-C541-282BC7FAF2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5621" y="2037052"/>
            <a:ext cx="6174986" cy="3635117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7EDE45E4-1115-E444-5D5F-BEB651141F1F}"/>
              </a:ext>
            </a:extLst>
          </p:cNvPr>
          <p:cNvSpPr txBox="1"/>
          <p:nvPr/>
        </p:nvSpPr>
        <p:spPr>
          <a:xfrm>
            <a:off x="5466080" y="1184557"/>
            <a:ext cx="6054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借助</a:t>
            </a:r>
            <a:r>
              <a:rPr lang="en-US" altLang="zh-CN" sz="2400" dirty="0"/>
              <a:t>AI</a:t>
            </a:r>
            <a:r>
              <a:rPr lang="zh-CN" altLang="en-US" sz="2400" dirty="0"/>
              <a:t>工具</a:t>
            </a:r>
          </a:p>
        </p:txBody>
      </p:sp>
    </p:spTree>
    <p:extLst>
      <p:ext uri="{BB962C8B-B14F-4D97-AF65-F5344CB8AC3E}">
        <p14:creationId xmlns:p14="http://schemas.microsoft.com/office/powerpoint/2010/main" val="1760178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b3891b6-6b3f-45c3-8fc4-0d0b27bee64d}"/>
  <p:tag name="KSO_WM_UNIT_TYPE" val="i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b3891b6-6b3f-45c3-8fc4-0d0b27bee64d}"/>
  <p:tag name="KSO_WM_UNIT_TYPE" val="i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画廊</Template>
  <TotalTime>3982</TotalTime>
  <Words>458</Words>
  <Application>Microsoft Office PowerPoint</Application>
  <PresentationFormat>Grand écran</PresentationFormat>
  <Paragraphs>201</Paragraphs>
  <Slides>14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24" baseType="lpstr">
      <vt:lpstr>等线</vt:lpstr>
      <vt:lpstr>方正粗宋简体</vt:lpstr>
      <vt:lpstr>宋体</vt:lpstr>
      <vt:lpstr>微软雅黑</vt:lpstr>
      <vt:lpstr>Arial</vt:lpstr>
      <vt:lpstr>Calibri</vt:lpstr>
      <vt:lpstr>Calibri Light</vt:lpstr>
      <vt:lpstr>Cambria Math</vt:lpstr>
      <vt:lpstr>Rockwell Extra Bold</vt:lpstr>
      <vt:lpstr>1_Office 主题​​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jia JIANG</dc:creator>
  <cp:lastModifiedBy>jia JIANG</cp:lastModifiedBy>
  <cp:revision>43</cp:revision>
  <dcterms:created xsi:type="dcterms:W3CDTF">2022-08-16T14:16:08Z</dcterms:created>
  <dcterms:modified xsi:type="dcterms:W3CDTF">2024-11-27T10:40:04Z</dcterms:modified>
</cp:coreProperties>
</file>